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7" r:id="rId4"/>
    <p:sldId id="258" r:id="rId5"/>
    <p:sldId id="268" r:id="rId6"/>
    <p:sldId id="259" r:id="rId7"/>
    <p:sldId id="260" r:id="rId8"/>
    <p:sldId id="261" r:id="rId9"/>
    <p:sldId id="264" r:id="rId10"/>
    <p:sldId id="262" r:id="rId11"/>
    <p:sldId id="266" r:id="rId12"/>
    <p:sldId id="265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94"/>
  </p:normalViewPr>
  <p:slideViewPr>
    <p:cSldViewPr snapToGrid="0">
      <p:cViewPr varScale="1">
        <p:scale>
          <a:sx n="70" d="100"/>
          <a:sy n="70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88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97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3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558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726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558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6/5/2025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7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6/5/2025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42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6/5/2025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5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13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82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969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875D55-4A80-43E9-38F6-27E36649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57BAC6-DD9B-338A-9C9B-A87850B693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3823" b="2035"/>
          <a:stretch>
            <a:fillRect/>
          </a:stretch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110F61E-9B01-5FB0-6097-643CABB31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482602"/>
            <a:ext cx="7588155" cy="2236264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rgbClr val="FFFFFF"/>
                </a:solidFill>
              </a:rPr>
              <a:t>Clinica </a:t>
            </a:r>
            <a:r>
              <a:rPr lang="pt-PT" dirty="0" err="1">
                <a:solidFill>
                  <a:srgbClr val="FFFFFF"/>
                </a:solidFill>
              </a:rPr>
              <a:t>DentÁria</a:t>
            </a:r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B403150-BA76-FDEE-E2F6-19965A2C4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793937"/>
            <a:ext cx="7588155" cy="141409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PT" sz="2200" dirty="0">
                <a:solidFill>
                  <a:srgbClr val="FFFFFF"/>
                </a:solidFill>
              </a:rPr>
              <a:t>Bases de Dados 24/25</a:t>
            </a:r>
          </a:p>
          <a:p>
            <a:pPr>
              <a:lnSpc>
                <a:spcPct val="100000"/>
              </a:lnSpc>
            </a:pPr>
            <a:r>
              <a:rPr lang="pt-PT" sz="2200" dirty="0">
                <a:solidFill>
                  <a:srgbClr val="FFFFFF"/>
                </a:solidFill>
              </a:rPr>
              <a:t>Guilherme Carreira nº120159</a:t>
            </a:r>
          </a:p>
          <a:p>
            <a:pPr>
              <a:lnSpc>
                <a:spcPct val="100000"/>
              </a:lnSpc>
            </a:pPr>
            <a:r>
              <a:rPr lang="pt-PT" sz="2200" dirty="0">
                <a:solidFill>
                  <a:srgbClr val="FFFFFF"/>
                </a:solidFill>
              </a:rPr>
              <a:t>Rafael Silva nº120020</a:t>
            </a:r>
          </a:p>
        </p:txBody>
      </p:sp>
    </p:spTree>
    <p:extLst>
      <p:ext uri="{BB962C8B-B14F-4D97-AF65-F5344CB8AC3E}">
        <p14:creationId xmlns:p14="http://schemas.microsoft.com/office/powerpoint/2010/main" val="639606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7483F8-560D-3D40-8380-51EF15476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UDF</a:t>
            </a:r>
          </a:p>
        </p:txBody>
      </p:sp>
      <p:pic>
        <p:nvPicPr>
          <p:cNvPr id="5" name="Marcador de Posição de Conteúdo 4" descr="Uma imagem com texto, captura de ecrã, Tipo de letra, software&#10;&#10;Descrição gerada automaticamente">
            <a:extLst>
              <a:ext uri="{FF2B5EF4-FFF2-40B4-BE49-F238E27FC236}">
                <a16:creationId xmlns:a16="http://schemas.microsoft.com/office/drawing/2014/main" id="{ED83D5B7-947C-20EB-F01F-AA62280F1D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6803" y="1963612"/>
            <a:ext cx="5359400" cy="3429000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6E24461-C221-5D9B-DB0B-1E9E54F99A10}"/>
              </a:ext>
            </a:extLst>
          </p:cNvPr>
          <p:cNvSpPr txBox="1"/>
          <p:nvPr/>
        </p:nvSpPr>
        <p:spPr>
          <a:xfrm>
            <a:off x="7302843" y="2828835"/>
            <a:ext cx="3880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Através desta UDF podemos obter a idade de um paciente para que seja possível a utilização do seguro infantil.</a:t>
            </a:r>
          </a:p>
        </p:txBody>
      </p:sp>
    </p:spTree>
    <p:extLst>
      <p:ext uri="{BB962C8B-B14F-4D97-AF65-F5344CB8AC3E}">
        <p14:creationId xmlns:p14="http://schemas.microsoft.com/office/powerpoint/2010/main" val="4074844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303A74-F5D1-0B40-D274-7C8165AB3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VIDEO</a:t>
            </a:r>
          </a:p>
        </p:txBody>
      </p:sp>
      <p:pic>
        <p:nvPicPr>
          <p:cNvPr id="4" name="2025-06-05 14-01-54">
            <a:hlinkClick r:id="" action="ppaction://media"/>
            <a:extLst>
              <a:ext uri="{FF2B5EF4-FFF2-40B4-BE49-F238E27FC236}">
                <a16:creationId xmlns:a16="http://schemas.microsoft.com/office/drawing/2014/main" id="{929BCC4E-7301-AD87-3488-22595A97B8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0655" y="1829308"/>
            <a:ext cx="5608249" cy="3455924"/>
          </a:xfrm>
        </p:spPr>
      </p:pic>
      <p:pic>
        <p:nvPicPr>
          <p:cNvPr id="5" name="2025-06-05 14-37-43">
            <a:hlinkClick r:id="" action="ppaction://media"/>
            <a:extLst>
              <a:ext uri="{FF2B5EF4-FFF2-40B4-BE49-F238E27FC236}">
                <a16:creationId xmlns:a16="http://schemas.microsoft.com/office/drawing/2014/main" id="{87C8B551-93A5-663A-1C8A-F1309D534A4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1829308"/>
            <a:ext cx="5935345" cy="345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717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0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236D14-7FC8-E93F-C5D9-2E99BCD1C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4" y="2784348"/>
            <a:ext cx="10691265" cy="1307592"/>
          </a:xfrm>
        </p:spPr>
        <p:txBody>
          <a:bodyPr/>
          <a:lstStyle/>
          <a:p>
            <a:r>
              <a:rPr lang="pt-PT" dirty="0"/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2214354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0FE87-4C8A-2D4B-264E-094F7FF52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INDICE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295F4ED-A5B4-A132-5916-CCD8BF1AA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DER</a:t>
            </a:r>
          </a:p>
          <a:p>
            <a:r>
              <a:rPr lang="pt-PT" dirty="0"/>
              <a:t>DDL</a:t>
            </a:r>
          </a:p>
          <a:p>
            <a:r>
              <a:rPr lang="pt-PT" dirty="0"/>
              <a:t>VIEWS</a:t>
            </a:r>
          </a:p>
          <a:p>
            <a:r>
              <a:rPr lang="pt-PT" dirty="0"/>
              <a:t>STORED PROCEDURES</a:t>
            </a:r>
          </a:p>
          <a:p>
            <a:r>
              <a:rPr lang="pt-PT" dirty="0"/>
              <a:t>TRIGGERS </a:t>
            </a:r>
          </a:p>
          <a:p>
            <a:r>
              <a:rPr lang="pt-PT" dirty="0"/>
              <a:t>UDF</a:t>
            </a:r>
          </a:p>
          <a:p>
            <a:r>
              <a:rPr lang="pt-PT" dirty="0"/>
              <a:t>VIDEO </a:t>
            </a:r>
          </a:p>
        </p:txBody>
      </p:sp>
    </p:spTree>
    <p:extLst>
      <p:ext uri="{BB962C8B-B14F-4D97-AF65-F5344CB8AC3E}">
        <p14:creationId xmlns:p14="http://schemas.microsoft.com/office/powerpoint/2010/main" val="1725072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ção de Conteúdo 4" descr="Uma imagem com diagrama, esboço, desenho, Esquema&#10;&#10;Descrição gerada automaticamente">
            <a:extLst>
              <a:ext uri="{FF2B5EF4-FFF2-40B4-BE49-F238E27FC236}">
                <a16:creationId xmlns:a16="http://schemas.microsoft.com/office/drawing/2014/main" id="{0EE6847A-667E-DE88-BB24-E27093C65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3369" y="797237"/>
            <a:ext cx="9322187" cy="5310955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417B95-DB56-41AB-7EFC-105575EB9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DER</a:t>
            </a:r>
          </a:p>
        </p:txBody>
      </p:sp>
    </p:spTree>
    <p:extLst>
      <p:ext uri="{BB962C8B-B14F-4D97-AF65-F5344CB8AC3E}">
        <p14:creationId xmlns:p14="http://schemas.microsoft.com/office/powerpoint/2010/main" val="2486082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EA71A0-5FA9-BC1E-4EAA-F35456077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DDL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DA7838E-E111-ECEA-95CB-B53C73825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21992"/>
            <a:ext cx="4155570" cy="3739896"/>
          </a:xfrm>
        </p:spPr>
        <p:txBody>
          <a:bodyPr>
            <a:normAutofit/>
          </a:bodyPr>
          <a:lstStyle/>
          <a:p>
            <a:r>
              <a:rPr lang="pt-PT" dirty="0"/>
              <a:t>Utilizador: </a:t>
            </a:r>
          </a:p>
          <a:p>
            <a:pPr marL="0" indent="0">
              <a:buNone/>
            </a:pPr>
            <a:r>
              <a:rPr lang="pt-PT" dirty="0"/>
              <a:t> 	-</a:t>
            </a:r>
            <a:r>
              <a:rPr lang="pt-PT" u="sng" dirty="0"/>
              <a:t>Médico</a:t>
            </a:r>
          </a:p>
          <a:p>
            <a:pPr marL="0" indent="0">
              <a:buNone/>
            </a:pPr>
            <a:r>
              <a:rPr lang="pt-PT" dirty="0"/>
              <a:t>               -Enfermeiro</a:t>
            </a:r>
          </a:p>
          <a:p>
            <a:pPr marL="0" indent="0">
              <a:buNone/>
            </a:pPr>
            <a:r>
              <a:rPr lang="pt-PT" dirty="0"/>
              <a:t>               -Rececionista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endParaRPr lang="pt-PT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5274473-8C2A-9948-9F39-2841725D60D7}"/>
              </a:ext>
            </a:extLst>
          </p:cNvPr>
          <p:cNvSpPr txBox="1"/>
          <p:nvPr/>
        </p:nvSpPr>
        <p:spPr>
          <a:xfrm>
            <a:off x="5753659" y="2221992"/>
            <a:ext cx="52959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Paciente                                      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Consulta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Dentes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Recibo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Pagamento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Seguradora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Seguros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Pratica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000" dirty="0"/>
              <a:t>Assiste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sz="2000" dirty="0"/>
          </a:p>
        </p:txBody>
      </p:sp>
    </p:spTree>
    <p:extLst>
      <p:ext uri="{BB962C8B-B14F-4D97-AF65-F5344CB8AC3E}">
        <p14:creationId xmlns:p14="http://schemas.microsoft.com/office/powerpoint/2010/main" val="316314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6FF182-17E3-253B-4D04-9E9C11FFB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4AD36D8-7D07-4431-838B-33D686F5F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922984C-1181-C769-28D0-655251943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60"/>
            <a:ext cx="12192000" cy="672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620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47369B-4567-F35F-43B5-642525292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VIEWS</a:t>
            </a:r>
          </a:p>
        </p:txBody>
      </p:sp>
      <p:pic>
        <p:nvPicPr>
          <p:cNvPr id="5" name="Marcador de Posição de Conteúdo 4" descr="Uma imagem com texto, captura de ecrã, Tipo de letra, software&#10;&#10;Descrição gerada automaticamente">
            <a:extLst>
              <a:ext uri="{FF2B5EF4-FFF2-40B4-BE49-F238E27FC236}">
                <a16:creationId xmlns:a16="http://schemas.microsoft.com/office/drawing/2014/main" id="{9CB56454-4964-5489-DBD3-9238B86E1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6660" y="1821431"/>
            <a:ext cx="6350552" cy="3740150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FB2657A-0017-ACCB-37F4-C2F35923FB2E}"/>
              </a:ext>
            </a:extLst>
          </p:cNvPr>
          <p:cNvSpPr txBox="1"/>
          <p:nvPr/>
        </p:nvSpPr>
        <p:spPr>
          <a:xfrm>
            <a:off x="8681545" y="3029806"/>
            <a:ext cx="2931072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PT" dirty="0"/>
              <a:t>Através desta </a:t>
            </a:r>
            <a:r>
              <a:rPr lang="pt-PT" dirty="0" err="1"/>
              <a:t>view</a:t>
            </a:r>
            <a:r>
              <a:rPr lang="pt-PT" dirty="0"/>
              <a:t> podemos ver as consultas de cada paciente, o Medico que executou a consulta e o Enfermeiro que assistiu caso exista.  </a:t>
            </a:r>
          </a:p>
        </p:txBody>
      </p:sp>
      <p:cxnSp>
        <p:nvCxnSpPr>
          <p:cNvPr id="9" name="Conexão Curva 8">
            <a:extLst>
              <a:ext uri="{FF2B5EF4-FFF2-40B4-BE49-F238E27FC236}">
                <a16:creationId xmlns:a16="http://schemas.microsoft.com/office/drawing/2014/main" id="{61C97D44-F83C-0679-EE69-C3E572E991D5}"/>
              </a:ext>
            </a:extLst>
          </p:cNvPr>
          <p:cNvCxnSpPr>
            <a:cxnSpLocks/>
          </p:cNvCxnSpPr>
          <p:nvPr/>
        </p:nvCxnSpPr>
        <p:spPr>
          <a:xfrm rot="10800000">
            <a:off x="7915855" y="3174125"/>
            <a:ext cx="692121" cy="517383"/>
          </a:xfrm>
          <a:prstGeom prst="curved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27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D45FE8-218F-D6F5-3C54-EDF65BAA6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STORED PROCEDURES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2323EAE-751D-0AB2-96C0-BA2A04D92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/>
              <a:t>Temos </a:t>
            </a:r>
            <a:r>
              <a:rPr lang="pt-PT" err="1"/>
              <a:t>Stored</a:t>
            </a:r>
            <a:r>
              <a:rPr lang="pt-PT"/>
              <a:t> </a:t>
            </a:r>
            <a:r>
              <a:rPr lang="pt-PT" err="1"/>
              <a:t>Procedures</a:t>
            </a:r>
            <a:r>
              <a:rPr lang="pt-PT"/>
              <a:t> para fazer CRUD de 3 tabelas: </a:t>
            </a:r>
          </a:p>
          <a:p>
            <a:pPr marL="0" indent="0">
              <a:buNone/>
            </a:pPr>
            <a:r>
              <a:rPr lang="pt-PT"/>
              <a:t>	-Pacientes</a:t>
            </a:r>
          </a:p>
          <a:p>
            <a:pPr marL="0" indent="0">
              <a:buNone/>
            </a:pPr>
            <a:r>
              <a:rPr lang="pt-PT"/>
              <a:t>	-Consultas</a:t>
            </a:r>
          </a:p>
          <a:p>
            <a:pPr marL="0" indent="0">
              <a:buNone/>
            </a:pPr>
            <a:r>
              <a:rPr lang="pt-PT"/>
              <a:t>	-Utilizadores </a:t>
            </a:r>
          </a:p>
        </p:txBody>
      </p:sp>
    </p:spTree>
    <p:extLst>
      <p:ext uri="{BB962C8B-B14F-4D97-AF65-F5344CB8AC3E}">
        <p14:creationId xmlns:p14="http://schemas.microsoft.com/office/powerpoint/2010/main" val="3364613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C5B442-FF97-A015-F057-F2C007FA1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2507" y="1358671"/>
            <a:ext cx="2843711" cy="149332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TRIGGERS </a:t>
            </a:r>
          </a:p>
        </p:txBody>
      </p:sp>
      <p:pic>
        <p:nvPicPr>
          <p:cNvPr id="5" name="Marcador de Posição de Conteúdo 4" descr="Uma imagem com texto, captura de ecrã, software&#10;&#10;Descrição gerada automaticamente">
            <a:extLst>
              <a:ext uri="{FF2B5EF4-FFF2-40B4-BE49-F238E27FC236}">
                <a16:creationId xmlns:a16="http://schemas.microsoft.com/office/drawing/2014/main" id="{4C6A848E-C992-F9A7-E3D6-6D6613878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6902"/>
          <a:stretch>
            <a:fillRect/>
          </a:stretch>
        </p:blipFill>
        <p:spPr>
          <a:xfrm>
            <a:off x="-1" y="10"/>
            <a:ext cx="8056345" cy="685799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11FC409-B3C2-4F68-865C-C5333D6F2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41170" y="1172935"/>
            <a:ext cx="2653318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810270D-76A7-44B3-9746-7EDF57886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41170" y="3105667"/>
            <a:ext cx="265331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9E353F35-EA0D-87CF-FAE2-2E9C0DF7F8F0}"/>
              </a:ext>
            </a:extLst>
          </p:cNvPr>
          <p:cNvSpPr txBox="1"/>
          <p:nvPr/>
        </p:nvSpPr>
        <p:spPr>
          <a:xfrm>
            <a:off x="8652509" y="3359338"/>
            <a:ext cx="2843711" cy="2862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Ao </a:t>
            </a:r>
            <a:r>
              <a:rPr lang="en-US" dirty="0" err="1"/>
              <a:t>criar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consulta com o Stored Procedures é </a:t>
            </a:r>
            <a:r>
              <a:rPr lang="en-US" dirty="0" err="1"/>
              <a:t>criado</a:t>
            </a:r>
            <a:r>
              <a:rPr lang="en-US" dirty="0"/>
              <a:t> </a:t>
            </a:r>
            <a:r>
              <a:rPr lang="en-US" dirty="0" err="1"/>
              <a:t>automaticamente</a:t>
            </a:r>
            <a:r>
              <a:rPr lang="en-US" dirty="0"/>
              <a:t> </a:t>
            </a:r>
            <a:r>
              <a:rPr lang="en-US" dirty="0" err="1"/>
              <a:t>através</a:t>
            </a:r>
            <a:r>
              <a:rPr lang="en-US" dirty="0"/>
              <a:t> de um trigger o </a:t>
            </a:r>
            <a:r>
              <a:rPr lang="en-US" dirty="0" err="1"/>
              <a:t>recibo</a:t>
            </a:r>
            <a:r>
              <a:rPr lang="en-US" dirty="0"/>
              <a:t> dessa </a:t>
            </a:r>
            <a:r>
              <a:rPr lang="en-US" dirty="0" err="1"/>
              <a:t>mesma</a:t>
            </a:r>
            <a:r>
              <a:rPr lang="en-US" dirty="0"/>
              <a:t> consulta.</a:t>
            </a:r>
          </a:p>
        </p:txBody>
      </p:sp>
    </p:spTree>
    <p:extLst>
      <p:ext uri="{BB962C8B-B14F-4D97-AF65-F5344CB8AC3E}">
        <p14:creationId xmlns:p14="http://schemas.microsoft.com/office/powerpoint/2010/main" val="2333309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D92F99-4F30-EB28-A6A6-F8986A213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4C4B4D5-2DAA-233F-9501-0F982387B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09637"/>
            <a:ext cx="4800600" cy="13075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TRIGGERS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1FC409-B3C2-4F68-865C-C5333D6F2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6451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CB25DDD0-6D7C-34D4-5BD9-828023B402E7}"/>
              </a:ext>
            </a:extLst>
          </p:cNvPr>
          <p:cNvSpPr txBox="1"/>
          <p:nvPr/>
        </p:nvSpPr>
        <p:spPr>
          <a:xfrm>
            <a:off x="704089" y="2221992"/>
            <a:ext cx="4800600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Quando o Seguro </a:t>
            </a:r>
            <a:r>
              <a:rPr lang="en-US" dirty="0" err="1"/>
              <a:t>Infantil</a:t>
            </a:r>
            <a:r>
              <a:rPr lang="en-US" dirty="0"/>
              <a:t> é </a:t>
            </a:r>
            <a:r>
              <a:rPr lang="en-US" dirty="0" err="1"/>
              <a:t>acionado</a:t>
            </a:r>
            <a:r>
              <a:rPr lang="en-US" dirty="0"/>
              <a:t>, </a:t>
            </a:r>
            <a:r>
              <a:rPr lang="en-US" dirty="0" err="1"/>
              <a:t>através</a:t>
            </a:r>
            <a:r>
              <a:rPr lang="en-US" dirty="0"/>
              <a:t> do trigger é </a:t>
            </a:r>
            <a:r>
              <a:rPr lang="en-US" dirty="0" err="1"/>
              <a:t>verificada</a:t>
            </a:r>
            <a:r>
              <a:rPr lang="en-US" dirty="0"/>
              <a:t> a </a:t>
            </a:r>
            <a:r>
              <a:rPr lang="en-US" dirty="0" err="1"/>
              <a:t>idade</a:t>
            </a:r>
            <a:r>
              <a:rPr lang="en-US" dirty="0"/>
              <a:t> do </a:t>
            </a:r>
            <a:r>
              <a:rPr lang="en-US" dirty="0" err="1"/>
              <a:t>paciente</a:t>
            </a:r>
            <a:r>
              <a:rPr lang="en-US" dirty="0"/>
              <a:t>. 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810270D-76A7-44B3-9746-7EDF57886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464515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Marcador de Posição de Conteúdo 4" descr="Uma imagem com texto, captura de ecrã, software&#10;&#10;Descrição gerada automaticamente">
            <a:extLst>
              <a:ext uri="{FF2B5EF4-FFF2-40B4-BE49-F238E27FC236}">
                <a16:creationId xmlns:a16="http://schemas.microsoft.com/office/drawing/2014/main" id="{EB38026A-6D2D-0DD4-7551-5D12CCAE48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5172"/>
          <a:stretch>
            <a:fillRect/>
          </a:stretch>
        </p:blipFill>
        <p:spPr>
          <a:xfrm>
            <a:off x="6147816" y="10"/>
            <a:ext cx="604418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3076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154</Words>
  <Application>Microsoft Office PowerPoint</Application>
  <PresentationFormat>Ecrã Panorâmico</PresentationFormat>
  <Paragraphs>42</Paragraphs>
  <Slides>12</Slides>
  <Notes>0</Notes>
  <HiddenSlides>0</HiddenSlides>
  <MMClips>2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6" baseType="lpstr">
      <vt:lpstr>Arial</vt:lpstr>
      <vt:lpstr>Calisto MT</vt:lpstr>
      <vt:lpstr>Univers Condensed</vt:lpstr>
      <vt:lpstr>ChronicleVTI</vt:lpstr>
      <vt:lpstr>Clinica DentÁria</vt:lpstr>
      <vt:lpstr>INDICE</vt:lpstr>
      <vt:lpstr>DER</vt:lpstr>
      <vt:lpstr>DDL</vt:lpstr>
      <vt:lpstr>Apresentação do PowerPoint</vt:lpstr>
      <vt:lpstr>VIEWS</vt:lpstr>
      <vt:lpstr>STORED PROCEDURES</vt:lpstr>
      <vt:lpstr>TRIGGERS </vt:lpstr>
      <vt:lpstr>TRIGGERS </vt:lpstr>
      <vt:lpstr>UDF</vt:lpstr>
      <vt:lpstr>VIDEO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Rafael Silva</dc:creator>
  <cp:lastModifiedBy>Guilherme Carreira</cp:lastModifiedBy>
  <cp:revision>3</cp:revision>
  <dcterms:created xsi:type="dcterms:W3CDTF">2025-06-05T12:12:49Z</dcterms:created>
  <dcterms:modified xsi:type="dcterms:W3CDTF">2025-06-05T14:02:25Z</dcterms:modified>
</cp:coreProperties>
</file>

<file path=docProps/thumbnail.jpeg>
</file>